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4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58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8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8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1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63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77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4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8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D012-1AAB-4A0B-91ED-46CCB6A78C0A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3C8DC-B45B-4BB7-9EF3-5BAAA1F20D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0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Latin &amp; modern day names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Many cultures used the planets as names for each day</a:t>
            </a:r>
          </a:p>
        </p:txBody>
      </p:sp>
    </p:spTree>
    <p:extLst>
      <p:ext uri="{BB962C8B-B14F-4D97-AF65-F5344CB8AC3E}">
        <p14:creationId xmlns:p14="http://schemas.microsoft.com/office/powerpoint/2010/main" val="2645578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Sunday 		dies </a:t>
            </a:r>
            <a:r>
              <a:rPr lang="en-US" dirty="0" err="1"/>
              <a:t>solis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Named after the sun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Sol = sun</a:t>
            </a:r>
          </a:p>
          <a:p>
            <a:r>
              <a:rPr lang="en-US" dirty="0"/>
              <a:t>Solis = of the sun</a:t>
            </a:r>
          </a:p>
        </p:txBody>
      </p:sp>
    </p:spTree>
    <p:extLst>
      <p:ext uri="{BB962C8B-B14F-4D97-AF65-F5344CB8AC3E}">
        <p14:creationId xmlns:p14="http://schemas.microsoft.com/office/powerpoint/2010/main" val="352280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Monday 		dies </a:t>
            </a:r>
            <a:r>
              <a:rPr lang="en-US" dirty="0" err="1"/>
              <a:t>lunae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 numCol="2">
            <a:normAutofit/>
          </a:bodyPr>
          <a:lstStyle/>
          <a:p>
            <a:r>
              <a:rPr lang="en-US" dirty="0"/>
              <a:t>In German languages</a:t>
            </a:r>
            <a:r>
              <a:rPr lang="en-US"/>
              <a:t>, named </a:t>
            </a:r>
            <a:r>
              <a:rPr lang="en-US" dirty="0"/>
              <a:t>after Mani, the personification of the moon	</a:t>
            </a:r>
          </a:p>
          <a:p>
            <a:r>
              <a:rPr lang="en-US" dirty="0"/>
              <a:t>Luna = moon</a:t>
            </a:r>
          </a:p>
          <a:p>
            <a:r>
              <a:rPr lang="en-US" dirty="0" err="1"/>
              <a:t>lunae</a:t>
            </a:r>
            <a:r>
              <a:rPr lang="en-US" dirty="0"/>
              <a:t> = of the moon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625" y="48006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Hindi name: </a:t>
            </a:r>
            <a:r>
              <a:rPr lang="en-US" sz="3200" dirty="0" err="1"/>
              <a:t>Somavar</a:t>
            </a:r>
            <a:endParaRPr lang="en-US" sz="3200" dirty="0"/>
          </a:p>
          <a:p>
            <a:r>
              <a:rPr lang="en-US" sz="3200" dirty="0"/>
              <a:t>Named after Soma, a Hindi god associated with the moon.</a:t>
            </a:r>
          </a:p>
        </p:txBody>
      </p:sp>
    </p:spTree>
    <p:extLst>
      <p:ext uri="{BB962C8B-B14F-4D97-AF65-F5344CB8AC3E}">
        <p14:creationId xmlns:p14="http://schemas.microsoft.com/office/powerpoint/2010/main" val="60926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Tuesday 		dies </a:t>
            </a:r>
            <a:r>
              <a:rPr lang="en-US" dirty="0" err="1"/>
              <a:t>Martis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Named after Tyr</a:t>
            </a:r>
          </a:p>
          <a:p>
            <a:r>
              <a:rPr lang="en-US" dirty="0"/>
              <a:t>Tyr = German god 	</a:t>
            </a:r>
          </a:p>
          <a:p>
            <a:r>
              <a:rPr lang="en-US" dirty="0"/>
              <a:t>Patron of a legal assembly held by German tribes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Martis</a:t>
            </a:r>
            <a:r>
              <a:rPr lang="en-US" dirty="0"/>
              <a:t>  = of Mars</a:t>
            </a:r>
          </a:p>
          <a:p>
            <a:r>
              <a:rPr lang="en-US" dirty="0"/>
              <a:t>Romans understood the Germans’ god Tyr by comparing him to Mars</a:t>
            </a:r>
          </a:p>
        </p:txBody>
      </p:sp>
    </p:spTree>
    <p:extLst>
      <p:ext uri="{BB962C8B-B14F-4D97-AF65-F5344CB8AC3E}">
        <p14:creationId xmlns:p14="http://schemas.microsoft.com/office/powerpoint/2010/main" val="405875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Wednesday 		dies </a:t>
            </a:r>
            <a:r>
              <a:rPr lang="en-US" dirty="0" err="1"/>
              <a:t>Mercurii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 numCol="2">
            <a:normAutofit lnSpcReduction="10000"/>
          </a:bodyPr>
          <a:lstStyle/>
          <a:p>
            <a:r>
              <a:rPr lang="en-US" dirty="0"/>
              <a:t>Named after Odin,</a:t>
            </a:r>
          </a:p>
          <a:p>
            <a:pPr marL="0" indent="0">
              <a:buNone/>
            </a:pPr>
            <a:r>
              <a:rPr lang="en-US" dirty="0"/>
              <a:t>Norse &amp; German god	</a:t>
            </a:r>
          </a:p>
          <a:p>
            <a:r>
              <a:rPr lang="en-US" dirty="0"/>
              <a:t>Power over wisdom, healing, knowledge, and other powers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Mercurii</a:t>
            </a:r>
            <a:r>
              <a:rPr lang="en-US" dirty="0"/>
              <a:t>  = of Mercury</a:t>
            </a:r>
          </a:p>
          <a:p>
            <a:r>
              <a:rPr lang="en-US" dirty="0"/>
              <a:t>Romans understood Odin by comparing him to Mercury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Similarities: Romans believed Mercury protects travelers, both Odin &amp; Mercury were depicted as disguising themselves as travelers to test humans.</a:t>
            </a:r>
          </a:p>
        </p:txBody>
      </p:sp>
    </p:spTree>
    <p:extLst>
      <p:ext uri="{BB962C8B-B14F-4D97-AF65-F5344CB8AC3E}">
        <p14:creationId xmlns:p14="http://schemas.microsoft.com/office/powerpoint/2010/main" val="23886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Thursday 		dies </a:t>
            </a:r>
            <a:r>
              <a:rPr lang="en-US" dirty="0" err="1"/>
              <a:t>Jovis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00400"/>
          </a:xfrm>
        </p:spPr>
        <p:txBody>
          <a:bodyPr numCol="2">
            <a:normAutofit/>
          </a:bodyPr>
          <a:lstStyle/>
          <a:p>
            <a:r>
              <a:rPr lang="en-US" dirty="0"/>
              <a:t>Named after Thor,</a:t>
            </a:r>
          </a:p>
          <a:p>
            <a:pPr marL="0" indent="0">
              <a:buNone/>
            </a:pPr>
            <a:r>
              <a:rPr lang="en-US" dirty="0"/>
              <a:t>Norse god	of and personification of thunder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Jovis</a:t>
            </a:r>
            <a:r>
              <a:rPr lang="en-US" dirty="0"/>
              <a:t> = of Jupiter</a:t>
            </a:r>
          </a:p>
          <a:p>
            <a:r>
              <a:rPr lang="en-US" dirty="0"/>
              <a:t>Associated with lightning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572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People who study languages think German speaking people used Thor to name Thursday </a:t>
            </a:r>
            <a:r>
              <a:rPr lang="en-US" sz="3200" b="1" dirty="0"/>
              <a:t>after</a:t>
            </a:r>
            <a:r>
              <a:rPr lang="en-US" sz="3200" dirty="0"/>
              <a:t> they met Romans who used Jupiter to name the 5</a:t>
            </a:r>
            <a:r>
              <a:rPr lang="en-US" sz="3200" baseline="30000" dirty="0"/>
              <a:t>th</a:t>
            </a:r>
            <a:r>
              <a:rPr lang="en-US" sz="3200" dirty="0"/>
              <a:t> day of the week.</a:t>
            </a:r>
          </a:p>
        </p:txBody>
      </p:sp>
    </p:spTree>
    <p:extLst>
      <p:ext uri="{BB962C8B-B14F-4D97-AF65-F5344CB8AC3E}">
        <p14:creationId xmlns:p14="http://schemas.microsoft.com/office/powerpoint/2010/main" val="180496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Friday 		dies </a:t>
            </a:r>
            <a:r>
              <a:rPr lang="en-US" dirty="0" err="1"/>
              <a:t>Veneris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3600" dirty="0"/>
              <a:t>‘Dies’ means day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733800"/>
          </a:xfrm>
        </p:spPr>
        <p:txBody>
          <a:bodyPr numCol="2">
            <a:normAutofit/>
          </a:bodyPr>
          <a:lstStyle/>
          <a:p>
            <a:r>
              <a:rPr lang="en-US" dirty="0"/>
              <a:t>Named after Frigg,</a:t>
            </a:r>
          </a:p>
          <a:p>
            <a:pPr marL="0" indent="0">
              <a:buNone/>
            </a:pPr>
            <a:r>
              <a:rPr lang="en-US" dirty="0"/>
              <a:t>Norse goddess	</a:t>
            </a:r>
          </a:p>
          <a:p>
            <a:r>
              <a:rPr lang="en-US" dirty="0"/>
              <a:t>Power over wisdom &amp; prophesy </a:t>
            </a:r>
          </a:p>
          <a:p>
            <a:r>
              <a:rPr lang="en-US" dirty="0"/>
              <a:t>Wife of Odin</a:t>
            </a:r>
          </a:p>
          <a:p>
            <a:r>
              <a:rPr lang="en-US" dirty="0"/>
              <a:t>Associated with Earth</a:t>
            </a:r>
          </a:p>
          <a:p>
            <a:r>
              <a:rPr lang="en-US" dirty="0" err="1"/>
              <a:t>Veneris</a:t>
            </a:r>
            <a:r>
              <a:rPr lang="en-US" dirty="0"/>
              <a:t>  = of Venus</a:t>
            </a:r>
          </a:p>
          <a:p>
            <a:r>
              <a:rPr lang="en-US" dirty="0"/>
              <a:t>Power over love, beauty, &amp; charm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649218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Similarities: The same planet that the Norse people called ‘Frigg’s star’, the Romans called ‘Venus’</a:t>
            </a:r>
          </a:p>
        </p:txBody>
      </p:sp>
    </p:spTree>
    <p:extLst>
      <p:ext uri="{BB962C8B-B14F-4D97-AF65-F5344CB8AC3E}">
        <p14:creationId xmlns:p14="http://schemas.microsoft.com/office/powerpoint/2010/main" val="1741172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Saturday			Dies </a:t>
            </a:r>
            <a:r>
              <a:rPr lang="en-US" dirty="0" err="1"/>
              <a:t>Saturni</a:t>
            </a:r>
            <a:br>
              <a:rPr lang="en-US" dirty="0"/>
            </a:br>
            <a:r>
              <a:rPr lang="en-US" dirty="0"/>
              <a:t>				</a:t>
            </a:r>
            <a:r>
              <a:rPr lang="en-US" sz="4000" dirty="0"/>
              <a:t>‘dies’ means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1447800"/>
          </a:xfrm>
        </p:spPr>
        <p:txBody>
          <a:bodyPr numCol="2">
            <a:normAutofit fontScale="92500" lnSpcReduction="20000"/>
          </a:bodyPr>
          <a:lstStyle/>
          <a:p>
            <a:r>
              <a:rPr lang="en-US" sz="3500" dirty="0"/>
              <a:t>German “</a:t>
            </a:r>
            <a:r>
              <a:rPr lang="en-US" sz="3500" dirty="0" err="1"/>
              <a:t>Sunnavend</a:t>
            </a:r>
            <a:r>
              <a:rPr lang="en-US" sz="3500" dirty="0"/>
              <a:t>”  Sunday eve</a:t>
            </a:r>
          </a:p>
          <a:p>
            <a:endParaRPr lang="en-US" sz="3500" dirty="0"/>
          </a:p>
          <a:p>
            <a:r>
              <a:rPr lang="en-US" sz="3500" dirty="0" err="1"/>
              <a:t>Saturni</a:t>
            </a:r>
            <a:r>
              <a:rPr lang="en-US" sz="3500" dirty="0"/>
              <a:t> = of Saturn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3086100"/>
            <a:ext cx="8229600" cy="25545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3200" dirty="0"/>
              <a:t>Hindi day name:</a:t>
            </a:r>
          </a:p>
          <a:p>
            <a:r>
              <a:rPr lang="en-US" sz="3200" dirty="0" err="1"/>
              <a:t>Shonivar</a:t>
            </a:r>
            <a:endParaRPr lang="en-US" sz="3200" dirty="0"/>
          </a:p>
          <a:p>
            <a:r>
              <a:rPr lang="en-US" sz="3200" dirty="0"/>
              <a:t>Named after Shani, a god who carries a sword and punishes the unjust.  Associated with the same planet the Romans called Saturn.</a:t>
            </a:r>
          </a:p>
        </p:txBody>
      </p:sp>
    </p:spTree>
    <p:extLst>
      <p:ext uri="{BB962C8B-B14F-4D97-AF65-F5344CB8AC3E}">
        <p14:creationId xmlns:p14="http://schemas.microsoft.com/office/powerpoint/2010/main" val="63749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194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Latin &amp; modern day names</vt:lpstr>
      <vt:lpstr>Sunday   dies solis     ‘Dies’ means day  </vt:lpstr>
      <vt:lpstr>Monday   dies lunae     ‘Dies’ means day  </vt:lpstr>
      <vt:lpstr>Tuesday   dies Martis     ‘Dies’ means day  </vt:lpstr>
      <vt:lpstr>Wednesday   dies Mercurii     ‘Dies’ means day  </vt:lpstr>
      <vt:lpstr>Thursday   dies Jovis     ‘Dies’ means day  </vt:lpstr>
      <vt:lpstr>Friday   dies Veneris     ‘Dies’ means day  </vt:lpstr>
      <vt:lpstr>Saturday   Dies Saturni     ‘dies’ means 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&amp; modern day names</dc:title>
  <dc:creator>Sarah Shaffer</dc:creator>
  <cp:lastModifiedBy>Sarah Shaffer</cp:lastModifiedBy>
  <cp:revision>10</cp:revision>
  <dcterms:created xsi:type="dcterms:W3CDTF">2019-10-06T23:26:30Z</dcterms:created>
  <dcterms:modified xsi:type="dcterms:W3CDTF">2019-10-09T20:07:00Z</dcterms:modified>
</cp:coreProperties>
</file>