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5" r:id="rId9"/>
    <p:sldId id="261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4CDF9-C9B8-4BE1-BE31-BC78BB8A723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14D8F-4974-4711-B474-C9876D5D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Latin </a:t>
            </a:r>
            <a:r>
              <a:rPr lang="en-US"/>
              <a:t>1 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4D8F-4974-4711-B474-C9876D5D3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142D-94BE-4B47-A1DB-6A80ADC5ABE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BF48-E713-4A7C-AB29-33EBE386E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-io and 4</a:t>
            </a:r>
            <a:r>
              <a:rPr lang="en-US" baseline="30000" dirty="0"/>
              <a:t>th</a:t>
            </a:r>
            <a:r>
              <a:rPr lang="en-US" dirty="0"/>
              <a:t> conjugation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In what tenses do we see the ‘</a:t>
            </a:r>
            <a:r>
              <a:rPr lang="en-US" dirty="0" err="1"/>
              <a:t>i</a:t>
            </a:r>
            <a:r>
              <a:rPr lang="en-US" dirty="0"/>
              <a:t>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/>
              <a:t>Let’s look at imperfect:</a:t>
            </a:r>
          </a:p>
          <a:p>
            <a:r>
              <a:rPr lang="en-US" dirty="0"/>
              <a:t>Tango, </a:t>
            </a:r>
            <a:r>
              <a:rPr lang="en-US" dirty="0" err="1"/>
              <a:t>tangere</a:t>
            </a:r>
            <a:r>
              <a:rPr lang="en-US" dirty="0"/>
              <a:t> – touch/ </a:t>
            </a:r>
            <a:r>
              <a:rPr lang="en-US" dirty="0" err="1"/>
              <a:t>fugio</a:t>
            </a:r>
            <a:r>
              <a:rPr lang="en-US" dirty="0"/>
              <a:t>, </a:t>
            </a:r>
            <a:r>
              <a:rPr lang="en-US" dirty="0" err="1"/>
              <a:t>fugere</a:t>
            </a:r>
            <a:r>
              <a:rPr lang="en-US" dirty="0"/>
              <a:t> – flee</a:t>
            </a:r>
          </a:p>
          <a:p>
            <a:r>
              <a:rPr lang="en-US" dirty="0"/>
              <a:t>Where do we see a difference?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505200"/>
          <a:ext cx="9144000" cy="316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5433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tangebam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tangebamus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ebam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ebamus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tangebatis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ebatis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</a:t>
                      </a:r>
                      <a:r>
                        <a:rPr lang="en-US" sz="36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ebant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In what tenses do we see the ‘</a:t>
            </a:r>
            <a:r>
              <a:rPr lang="en-US" dirty="0" err="1"/>
              <a:t>i</a:t>
            </a:r>
            <a:r>
              <a:rPr lang="en-US" dirty="0"/>
              <a:t>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/>
              <a:t>Let’s look at imperfect:</a:t>
            </a:r>
          </a:p>
          <a:p>
            <a:r>
              <a:rPr lang="en-US" dirty="0"/>
              <a:t>Tango, </a:t>
            </a:r>
            <a:r>
              <a:rPr lang="en-US" dirty="0" err="1"/>
              <a:t>tangere</a:t>
            </a:r>
            <a:r>
              <a:rPr lang="en-US" dirty="0"/>
              <a:t> – touch/ audio, </a:t>
            </a:r>
            <a:r>
              <a:rPr lang="en-US" dirty="0" err="1"/>
              <a:t>audīre</a:t>
            </a:r>
            <a:r>
              <a:rPr lang="en-US" dirty="0"/>
              <a:t> - hear</a:t>
            </a:r>
          </a:p>
          <a:p>
            <a:r>
              <a:rPr lang="en-US" dirty="0"/>
              <a:t>Where do we see a difference?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21774"/>
              </p:ext>
            </p:extLst>
          </p:nvPr>
        </p:nvGraphicFramePr>
        <p:xfrm>
          <a:off x="0" y="3505200"/>
          <a:ext cx="9144000" cy="316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5433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tangebam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tangebamus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ebam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200" b="0">
                          <a:solidFill>
                            <a:schemeClr val="tx1"/>
                          </a:solidFill>
                        </a:rPr>
                        <a:t>ebamus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tangebatis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ebas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ebatis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tangebant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ebat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aud</a:t>
                      </a:r>
                      <a:r>
                        <a:rPr lang="en-US" sz="32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</a:rPr>
                        <a:t>ebant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What about future?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505200"/>
          </a:xfrm>
        </p:spPr>
        <p:txBody>
          <a:bodyPr>
            <a:normAutofit/>
          </a:bodyPr>
          <a:lstStyle/>
          <a:p>
            <a:r>
              <a:rPr lang="en-US" dirty="0"/>
              <a:t>We will put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conjugation in the future soon.</a:t>
            </a:r>
          </a:p>
          <a:p>
            <a:r>
              <a:rPr lang="en-US" dirty="0"/>
              <a:t>When we do, we will see 4</a:t>
            </a:r>
            <a:r>
              <a:rPr lang="en-US" baseline="30000" dirty="0"/>
              <a:t>th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-io keep their ‘</a:t>
            </a:r>
            <a:r>
              <a:rPr lang="en-US" dirty="0" err="1"/>
              <a:t>i</a:t>
            </a:r>
            <a:r>
              <a:rPr lang="en-US" dirty="0"/>
              <a:t>’ before the change that shows future tense.</a:t>
            </a:r>
          </a:p>
          <a:p>
            <a:endParaRPr lang="en-US" dirty="0"/>
          </a:p>
          <a:p>
            <a:r>
              <a:rPr lang="en-US" dirty="0"/>
              <a:t>What is the rhyme we know for the future?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Use </a:t>
            </a:r>
            <a:r>
              <a:rPr lang="en-US" sz="3600" dirty="0" err="1"/>
              <a:t>bo</a:t>
            </a:r>
            <a:r>
              <a:rPr lang="en-US" sz="3600" dirty="0"/>
              <a:t>, bi, </a:t>
            </a:r>
            <a:r>
              <a:rPr lang="en-US" sz="3600" dirty="0" err="1"/>
              <a:t>bu</a:t>
            </a:r>
            <a:r>
              <a:rPr lang="en-US" sz="3600" dirty="0"/>
              <a:t> for conjugations 1 &amp;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/>
              <a:t>Review about verbs!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When we talk about verbs, we put them in conjugations, which are:</a:t>
            </a:r>
          </a:p>
          <a:p>
            <a:endParaRPr lang="en-US" dirty="0"/>
          </a:p>
          <a:p>
            <a:r>
              <a:rPr lang="en-US" dirty="0"/>
              <a:t>To tell which conjugation a verb is in, look at:</a:t>
            </a:r>
          </a:p>
          <a:p>
            <a:endParaRPr lang="en-US" dirty="0"/>
          </a:p>
          <a:p>
            <a:r>
              <a:rPr lang="en-US" dirty="0"/>
              <a:t>The conjugations, or groups, we have looked at are: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Groups of verbs that act the same 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vowel in the infinitive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572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</a:rPr>
              <a:t>st</a:t>
            </a:r>
            <a:r>
              <a:rPr lang="en-US" sz="2800" dirty="0">
                <a:solidFill>
                  <a:srgbClr val="FF0000"/>
                </a:solidFill>
              </a:rPr>
              <a:t>: long ‘a’		e.g. </a:t>
            </a:r>
            <a:r>
              <a:rPr lang="en-US" sz="2800" dirty="0" err="1">
                <a:solidFill>
                  <a:srgbClr val="FF0000"/>
                </a:solidFill>
              </a:rPr>
              <a:t>laudo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laudāre</a:t>
            </a:r>
            <a:r>
              <a:rPr lang="en-US" sz="2800" dirty="0">
                <a:solidFill>
                  <a:srgbClr val="FF0000"/>
                </a:solidFill>
              </a:rPr>
              <a:t> – praise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</a:rPr>
              <a:t>nd</a:t>
            </a:r>
            <a:r>
              <a:rPr lang="en-US" sz="2800" dirty="0">
                <a:solidFill>
                  <a:srgbClr val="FF0000"/>
                </a:solidFill>
              </a:rPr>
              <a:t>: long ‘e’ 		e.g. </a:t>
            </a:r>
            <a:r>
              <a:rPr lang="en-US" sz="2800" dirty="0" err="1">
                <a:solidFill>
                  <a:srgbClr val="FF0000"/>
                </a:solidFill>
              </a:rPr>
              <a:t>removeo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removēre</a:t>
            </a:r>
            <a:r>
              <a:rPr lang="en-US" sz="2800" dirty="0">
                <a:solidFill>
                  <a:srgbClr val="FF0000"/>
                </a:solidFill>
              </a:rPr>
              <a:t> – put away</a:t>
            </a:r>
          </a:p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: short ‘e’		e.g. </a:t>
            </a:r>
            <a:r>
              <a:rPr lang="en-US" sz="2800" dirty="0" err="1">
                <a:solidFill>
                  <a:srgbClr val="FF0000"/>
                </a:solidFill>
              </a:rPr>
              <a:t>peto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petere</a:t>
            </a:r>
            <a:r>
              <a:rPr lang="en-US" sz="2800" dirty="0">
                <a:solidFill>
                  <a:srgbClr val="FF0000"/>
                </a:solidFill>
              </a:rPr>
              <a:t> – seek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Review how we conjugate in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For first person singular / “I </a:t>
            </a:r>
            <a:r>
              <a:rPr lang="en-US" dirty="0" smtClean="0"/>
              <a:t>act</a:t>
            </a:r>
            <a:r>
              <a:rPr lang="en-US" dirty="0" smtClean="0"/>
              <a:t>”: </a:t>
            </a:r>
            <a:r>
              <a:rPr lang="en-US" dirty="0"/>
              <a:t>use 1</a:t>
            </a:r>
            <a:r>
              <a:rPr lang="en-US" baseline="30000" dirty="0"/>
              <a:t>st</a:t>
            </a:r>
            <a:r>
              <a:rPr lang="en-US" dirty="0"/>
              <a:t> principle part.</a:t>
            </a:r>
          </a:p>
          <a:p>
            <a:endParaRPr lang="en-US" dirty="0"/>
          </a:p>
          <a:p>
            <a:r>
              <a:rPr lang="en-US" dirty="0"/>
              <a:t>For 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: second principle part, remove ‘re’, add personal endings.</a:t>
            </a:r>
          </a:p>
          <a:p>
            <a:endParaRPr lang="en-US" dirty="0"/>
          </a:p>
          <a:p>
            <a:r>
              <a:rPr lang="en-US" dirty="0"/>
              <a:t>For 3</a:t>
            </a:r>
            <a:r>
              <a:rPr lang="en-US" baseline="30000" dirty="0"/>
              <a:t>rd</a:t>
            </a:r>
            <a:r>
              <a:rPr lang="en-US" dirty="0"/>
              <a:t>: second principle part, remove ‘ere’ add o, </a:t>
            </a:r>
            <a:r>
              <a:rPr lang="en-US" dirty="0" err="1"/>
              <a:t>i</a:t>
            </a:r>
            <a:r>
              <a:rPr lang="en-US" dirty="0"/>
              <a:t>, u, add personal endings.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800" dirty="0"/>
              <a:t>Brand new conjugation! 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(and special type of 3</a:t>
            </a:r>
            <a:r>
              <a:rPr lang="en-US" sz="4000" baseline="30000" dirty="0"/>
              <a:t>rd</a:t>
            </a:r>
            <a:r>
              <a:rPr lang="en-US" sz="4000" dirty="0"/>
              <a:t> conjugation)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conjugation: has a long </a:t>
            </a:r>
            <a:r>
              <a:rPr lang="en-US" dirty="0" err="1"/>
              <a:t>i</a:t>
            </a:r>
            <a:r>
              <a:rPr lang="en-US" dirty="0"/>
              <a:t> before ‘re’.</a:t>
            </a:r>
          </a:p>
          <a:p>
            <a:r>
              <a:rPr lang="en-US" dirty="0"/>
              <a:t>e.g. </a:t>
            </a:r>
            <a:r>
              <a:rPr lang="en-US" dirty="0" err="1"/>
              <a:t>advenio</a:t>
            </a:r>
            <a:r>
              <a:rPr lang="en-US" dirty="0"/>
              <a:t>, </a:t>
            </a:r>
            <a:r>
              <a:rPr lang="en-US" dirty="0" err="1"/>
              <a:t>advenīre</a:t>
            </a:r>
            <a:r>
              <a:rPr lang="en-US" dirty="0"/>
              <a:t>, </a:t>
            </a:r>
            <a:r>
              <a:rPr lang="en-US" dirty="0" err="1"/>
              <a:t>adveni</a:t>
            </a:r>
            <a:r>
              <a:rPr lang="en-US" dirty="0"/>
              <a:t> – arrive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-io: has short e before ‘re’, </a:t>
            </a:r>
            <a:r>
              <a:rPr lang="en-US" dirty="0" smtClean="0"/>
              <a:t>but</a:t>
            </a:r>
            <a:endParaRPr lang="en-US" dirty="0"/>
          </a:p>
          <a:p>
            <a:r>
              <a:rPr lang="en-US" dirty="0"/>
              <a:t>also has ‘</a:t>
            </a:r>
            <a:r>
              <a:rPr lang="en-US" dirty="0" err="1"/>
              <a:t>io</a:t>
            </a:r>
            <a:r>
              <a:rPr lang="en-US" dirty="0"/>
              <a:t>’ in 1</a:t>
            </a:r>
            <a:r>
              <a:rPr lang="en-US" baseline="30000" dirty="0"/>
              <a:t>st</a:t>
            </a:r>
            <a:r>
              <a:rPr lang="en-US" dirty="0"/>
              <a:t> principle part.</a:t>
            </a:r>
          </a:p>
          <a:p>
            <a:r>
              <a:rPr lang="en-US" dirty="0"/>
              <a:t>e.g. </a:t>
            </a:r>
            <a:r>
              <a:rPr lang="en-US" dirty="0" err="1"/>
              <a:t>capio</a:t>
            </a:r>
            <a:r>
              <a:rPr lang="en-US" dirty="0"/>
              <a:t>, </a:t>
            </a:r>
            <a:r>
              <a:rPr lang="en-US" dirty="0" err="1"/>
              <a:t>capere</a:t>
            </a:r>
            <a:r>
              <a:rPr lang="en-US" dirty="0"/>
              <a:t>, </a:t>
            </a:r>
            <a:r>
              <a:rPr lang="en-US" dirty="0" err="1"/>
              <a:t>cepi</a:t>
            </a:r>
            <a:r>
              <a:rPr lang="en-US" dirty="0"/>
              <a:t> – catch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These two groups are similar: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–</a:t>
            </a:r>
            <a:r>
              <a:rPr lang="en-US" dirty="0" err="1"/>
              <a:t>io</a:t>
            </a:r>
            <a:r>
              <a:rPr lang="en-US" dirty="0"/>
              <a:t> both keep the letter ‘</a:t>
            </a:r>
            <a:r>
              <a:rPr lang="en-US" dirty="0" err="1"/>
              <a:t>i</a:t>
            </a:r>
            <a:r>
              <a:rPr lang="en-US" dirty="0"/>
              <a:t>’ before any other vowels, and before the personal endings.</a:t>
            </a:r>
          </a:p>
          <a:p>
            <a:endParaRPr lang="en-US" dirty="0"/>
          </a:p>
          <a:p>
            <a:r>
              <a:rPr lang="en-US" dirty="0"/>
              <a:t>See the difference: </a:t>
            </a:r>
          </a:p>
          <a:p>
            <a:r>
              <a:rPr lang="en-US" dirty="0" err="1"/>
              <a:t>traho</a:t>
            </a:r>
            <a:r>
              <a:rPr lang="en-US" dirty="0"/>
              <a:t>, </a:t>
            </a:r>
            <a:r>
              <a:rPr lang="en-US" dirty="0" err="1"/>
              <a:t>trahere</a:t>
            </a:r>
            <a:r>
              <a:rPr lang="en-US" dirty="0"/>
              <a:t> – drag /</a:t>
            </a:r>
            <a:r>
              <a:rPr lang="en-US" dirty="0" err="1"/>
              <a:t>capio</a:t>
            </a:r>
            <a:r>
              <a:rPr lang="en-US" dirty="0"/>
              <a:t>, </a:t>
            </a:r>
            <a:r>
              <a:rPr lang="en-US" dirty="0" err="1"/>
              <a:t>capere</a:t>
            </a:r>
            <a:r>
              <a:rPr lang="en-US" dirty="0"/>
              <a:t> – catch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21397"/>
              </p:ext>
            </p:extLst>
          </p:nvPr>
        </p:nvGraphicFramePr>
        <p:xfrm>
          <a:off x="228600" y="3886199"/>
          <a:ext cx="8686800" cy="278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7761"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Traho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Trahimus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Capio</a:t>
                      </a:r>
                      <a:endParaRPr lang="en-US" sz="4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Capimus</a:t>
                      </a:r>
                      <a:endParaRPr lang="en-US" sz="4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Capis</a:t>
                      </a:r>
                      <a:endParaRPr lang="en-US" sz="4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Capitis</a:t>
                      </a:r>
                      <a:endParaRPr lang="en-US" sz="4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Trahunt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Capit</a:t>
                      </a:r>
                      <a:endParaRPr lang="en-US" sz="4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Capiunt</a:t>
                      </a:r>
                      <a:endParaRPr lang="en-US" sz="4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These two groups are similar: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–</a:t>
            </a:r>
            <a:r>
              <a:rPr lang="en-US" dirty="0" err="1"/>
              <a:t>io</a:t>
            </a:r>
            <a:r>
              <a:rPr lang="en-US" dirty="0"/>
              <a:t> both keep the letter ‘</a:t>
            </a:r>
            <a:r>
              <a:rPr lang="en-US" dirty="0" err="1"/>
              <a:t>i</a:t>
            </a:r>
            <a:r>
              <a:rPr lang="en-US" dirty="0"/>
              <a:t>’ before any other vowels, and before the personal endings.</a:t>
            </a:r>
          </a:p>
          <a:p>
            <a:endParaRPr lang="en-US" dirty="0"/>
          </a:p>
          <a:p>
            <a:r>
              <a:rPr lang="en-US" dirty="0"/>
              <a:t>What differences do you see?</a:t>
            </a:r>
          </a:p>
          <a:p>
            <a:r>
              <a:rPr lang="en-US" dirty="0" err="1"/>
              <a:t>traho</a:t>
            </a:r>
            <a:r>
              <a:rPr lang="en-US" dirty="0"/>
              <a:t>, </a:t>
            </a:r>
            <a:r>
              <a:rPr lang="en-US" dirty="0" err="1"/>
              <a:t>trahere</a:t>
            </a:r>
            <a:r>
              <a:rPr lang="en-US" dirty="0"/>
              <a:t> – drag /</a:t>
            </a:r>
            <a:r>
              <a:rPr lang="en-US" dirty="0" err="1"/>
              <a:t>capio</a:t>
            </a:r>
            <a:r>
              <a:rPr lang="en-US" dirty="0"/>
              <a:t>, </a:t>
            </a:r>
            <a:r>
              <a:rPr lang="en-US" dirty="0" err="1"/>
              <a:t>capere</a:t>
            </a:r>
            <a:r>
              <a:rPr lang="en-US" dirty="0"/>
              <a:t> – catch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886199"/>
          <a:ext cx="8686800" cy="278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7761"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Traho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Trahimus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Cap</a:t>
                      </a:r>
                      <a:r>
                        <a:rPr lang="en-US" sz="40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Capimus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Capis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Capitis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Trahunt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Capit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Cap</a:t>
                      </a:r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unt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These two groups are similar: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–</a:t>
            </a:r>
            <a:r>
              <a:rPr lang="en-US" dirty="0" err="1"/>
              <a:t>io</a:t>
            </a:r>
            <a:r>
              <a:rPr lang="en-US" dirty="0"/>
              <a:t> both keep the letter ‘</a:t>
            </a:r>
            <a:r>
              <a:rPr lang="en-US" dirty="0" err="1"/>
              <a:t>i</a:t>
            </a:r>
            <a:r>
              <a:rPr lang="en-US" dirty="0"/>
              <a:t>’ before any other vowels, and before the personal endings.</a:t>
            </a:r>
          </a:p>
          <a:p>
            <a:endParaRPr lang="en-US" dirty="0"/>
          </a:p>
          <a:p>
            <a:r>
              <a:rPr lang="en-US" dirty="0"/>
              <a:t>Look at a 4</a:t>
            </a:r>
            <a:r>
              <a:rPr lang="en-US" baseline="30000" dirty="0"/>
              <a:t>th</a:t>
            </a:r>
            <a:r>
              <a:rPr lang="en-US" dirty="0"/>
              <a:t> conjugation verb</a:t>
            </a:r>
          </a:p>
          <a:p>
            <a:r>
              <a:rPr lang="en-US" dirty="0" err="1"/>
              <a:t>traho</a:t>
            </a:r>
            <a:r>
              <a:rPr lang="en-US" dirty="0"/>
              <a:t>, </a:t>
            </a:r>
            <a:r>
              <a:rPr lang="en-US" dirty="0" err="1"/>
              <a:t>trahere</a:t>
            </a:r>
            <a:r>
              <a:rPr lang="en-US" dirty="0"/>
              <a:t> – drag /</a:t>
            </a:r>
            <a:r>
              <a:rPr lang="en-US" dirty="0" err="1"/>
              <a:t>dormio</a:t>
            </a:r>
            <a:r>
              <a:rPr lang="en-US" dirty="0"/>
              <a:t>, </a:t>
            </a:r>
            <a:r>
              <a:rPr lang="en-US" dirty="0" err="1"/>
              <a:t>dormīre</a:t>
            </a:r>
            <a:r>
              <a:rPr lang="en-US" dirty="0"/>
              <a:t> - sleep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886199"/>
          <a:ext cx="8686800" cy="278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7761"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Traho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Trahimus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Dorm</a:t>
                      </a:r>
                      <a:r>
                        <a:rPr lang="en-US" sz="40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solidFill>
                            <a:schemeClr val="tx1"/>
                          </a:solidFill>
                        </a:rPr>
                        <a:t>Dormimus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Dormis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Dormitis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058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Trahunt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Dormit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Dorm</a:t>
                      </a:r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unt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/>
              <a:t>But, is there a song?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/>
              <a:t>Yes, there’s a song!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-</a:t>
            </a:r>
            <a:r>
              <a:rPr lang="en-US" sz="3600" dirty="0" err="1"/>
              <a:t>io</a:t>
            </a:r>
            <a:r>
              <a:rPr lang="en-US" sz="3600" dirty="0"/>
              <a:t>, -</a:t>
            </a:r>
            <a:r>
              <a:rPr lang="en-US" sz="3600" dirty="0" err="1"/>
              <a:t>io</a:t>
            </a:r>
            <a:r>
              <a:rPr lang="en-US" sz="3600" dirty="0"/>
              <a:t>, fourth and third-</a:t>
            </a:r>
            <a:r>
              <a:rPr lang="en-US" sz="3600" dirty="0" err="1"/>
              <a:t>io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Are groups of verbs</a:t>
            </a:r>
          </a:p>
          <a:p>
            <a:pPr marL="0" indent="0">
              <a:buNone/>
            </a:pPr>
            <a:r>
              <a:rPr lang="en-US" sz="3600" dirty="0"/>
              <a:t>That keep their ‘</a:t>
            </a:r>
            <a:r>
              <a:rPr lang="en-US" sz="3600" dirty="0" err="1"/>
              <a:t>i</a:t>
            </a:r>
            <a:r>
              <a:rPr lang="en-US" sz="3600" dirty="0"/>
              <a:t>’ </a:t>
            </a:r>
          </a:p>
          <a:p>
            <a:pPr marL="0" indent="0">
              <a:buNone/>
            </a:pPr>
            <a:r>
              <a:rPr lang="en-US" sz="3600" dirty="0"/>
              <a:t>Even with other vowels!</a:t>
            </a:r>
          </a:p>
        </p:txBody>
      </p:sp>
      <p:pic>
        <p:nvPicPr>
          <p:cNvPr id="4" name="Picture 3" descr="hi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316730"/>
            <a:ext cx="4572000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In what tenses do we see the ‘</a:t>
            </a:r>
            <a:r>
              <a:rPr lang="en-US" dirty="0" err="1"/>
              <a:t>i</a:t>
            </a:r>
            <a:r>
              <a:rPr lang="en-US" dirty="0"/>
              <a:t>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/>
              <a:t>present, imperfect, and future.</a:t>
            </a:r>
          </a:p>
          <a:p>
            <a:r>
              <a:rPr lang="en-US" dirty="0"/>
              <a:t>Let’s look at imperfect:</a:t>
            </a:r>
          </a:p>
          <a:p>
            <a:r>
              <a:rPr lang="en-US" dirty="0"/>
              <a:t>Tango, </a:t>
            </a:r>
            <a:r>
              <a:rPr lang="en-US" dirty="0" err="1"/>
              <a:t>tangere</a:t>
            </a:r>
            <a:r>
              <a:rPr lang="en-US" dirty="0"/>
              <a:t> – touch/ </a:t>
            </a:r>
            <a:r>
              <a:rPr lang="en-US" dirty="0" err="1"/>
              <a:t>fugio</a:t>
            </a:r>
            <a:r>
              <a:rPr lang="en-US" dirty="0"/>
              <a:t>, </a:t>
            </a:r>
            <a:r>
              <a:rPr lang="en-US" dirty="0" err="1"/>
              <a:t>fugere</a:t>
            </a:r>
            <a:r>
              <a:rPr lang="en-US" dirty="0"/>
              <a:t> – flee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505200"/>
          <a:ext cx="9144000" cy="316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5433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tangebam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tangebamus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fugiebam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fugiebamus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tangebatis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fugiebatis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244"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tangebant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fugiebant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587</Words>
  <Application>Microsoft Office PowerPoint</Application>
  <PresentationFormat>On-screen Show (4:3)</PresentationFormat>
  <Paragraphs>139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3rd-io and 4th conjugation</vt:lpstr>
      <vt:lpstr>Review about verbs!</vt:lpstr>
      <vt:lpstr>Review how we conjugate in present</vt:lpstr>
      <vt:lpstr>Brand new conjugation!  (and special type of 3rd conjugation) </vt:lpstr>
      <vt:lpstr>These two groups are similar:</vt:lpstr>
      <vt:lpstr>These two groups are similar:</vt:lpstr>
      <vt:lpstr>These two groups are similar:</vt:lpstr>
      <vt:lpstr>But, is there a song?</vt:lpstr>
      <vt:lpstr>In what tenses do we see the ‘i’?</vt:lpstr>
      <vt:lpstr>In what tenses do we see the ‘i’?</vt:lpstr>
      <vt:lpstr>In what tenses do we see the ‘i’?</vt:lpstr>
      <vt:lpstr>What about future?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3rd-io and 4th conjugation</dc:title>
  <dc:creator>sarah shaffer</dc:creator>
  <cp:lastModifiedBy>Sarah Shaffer</cp:lastModifiedBy>
  <cp:revision>16</cp:revision>
  <dcterms:created xsi:type="dcterms:W3CDTF">2016-03-29T11:36:44Z</dcterms:created>
  <dcterms:modified xsi:type="dcterms:W3CDTF">2020-02-25T01:47:12Z</dcterms:modified>
</cp:coreProperties>
</file>